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880" cy="5663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1574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2025-12-30T00:01:53Z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